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79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25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DB750F-A8AF-4835-82E4-A6884857E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821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5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0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58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2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4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4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13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75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52400" y="685800"/>
            <a:ext cx="5867400" cy="8794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Mr. Mangham’s Cars &amp; Trucks is having a big sale.  Luke and Graham are setting up the lot.  Mr. Mangham gives them a diagram of the lot and these directions: “Put the 4-door car in front of the van.  Put the jeep between the truck and the van.  Put the sports car to the left of the 2 door and 4-door cars.”  How did Luke and Graham set up the lot?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403600" y="165100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5245</TotalTime>
  <Words>84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80</cp:revision>
  <cp:lastPrinted>2001-04-26T02:59:36Z</cp:lastPrinted>
  <dcterms:created xsi:type="dcterms:W3CDTF">2000-09-03T02:04:07Z</dcterms:created>
  <dcterms:modified xsi:type="dcterms:W3CDTF">2014-05-03T21:17:23Z</dcterms:modified>
</cp:coreProperties>
</file>